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5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Add-On: Email (</a:t>
            </a:r>
            <a:r>
              <a:rPr lang="en-US" dirty="0" err="1"/>
              <a:t>EmailMyTimes</a:t>
            </a:r>
            <a:r>
              <a:rPr lang="en-US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Provides a facility to automatically notify one or more customers regarding their scheduled times upon locking of each daily log.</a:t>
            </a:r>
          </a:p>
        </p:txBody>
      </p:sp>
    </p:spTree>
    <p:extLst>
      <p:ext uri="{BB962C8B-B14F-4D97-AF65-F5344CB8AC3E}">
        <p14:creationId xmlns:p14="http://schemas.microsoft.com/office/powerpoint/2010/main" val="3542370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7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Settings: Station, Email</a:t>
            </a:r>
          </a:p>
          <a:p>
            <a:r>
              <a:rPr lang="en-US" dirty="0"/>
              <a:t>Settings: Customers (List), Customer</a:t>
            </a:r>
          </a:p>
          <a:p>
            <a:r>
              <a:rPr lang="en-US" dirty="0"/>
              <a:t>Log</a:t>
            </a:r>
          </a:p>
          <a:p>
            <a:r>
              <a:rPr lang="en-US" dirty="0"/>
              <a:t>Reports: Customers</a:t>
            </a:r>
          </a:p>
          <a:p>
            <a:r>
              <a:rPr lang="en-US" dirty="0"/>
              <a:t>Other Add-Ons (if available): Sales</a:t>
            </a:r>
          </a:p>
        </p:txBody>
      </p:sp>
    </p:spTree>
    <p:extLst>
      <p:ext uri="{BB962C8B-B14F-4D97-AF65-F5344CB8AC3E}">
        <p14:creationId xmlns:p14="http://schemas.microsoft.com/office/powerpoint/2010/main" val="3308269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Demonstrate how it works day-after-day; upon locking each daily log.</a:t>
            </a:r>
          </a:p>
          <a:p>
            <a:r>
              <a:rPr lang="en-US" dirty="0"/>
              <a:t>Walk through the actual process that is taking place; email to their server, “other stuff”, receipt by the customers email server.</a:t>
            </a:r>
          </a:p>
          <a:p>
            <a:r>
              <a:rPr lang="en-US" dirty="0"/>
              <a:t>Demonstrate what the customer actually receives (using </a:t>
            </a:r>
            <a:r>
              <a:rPr lang="en-US" dirty="0" err="1"/>
              <a:t>gmail</a:t>
            </a:r>
            <a:r>
              <a:rPr lang="en-US" dirty="0"/>
              <a:t>?).</a:t>
            </a:r>
          </a:p>
          <a:p>
            <a:r>
              <a:rPr lang="en-US" dirty="0"/>
              <a:t>Demonstrate how to modify/customize the email template.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65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9</TotalTime>
  <Words>110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Tw Cen MT</vt:lpstr>
      <vt:lpstr>Circuit</vt:lpstr>
      <vt:lpstr>Add-On: Email (EmailMyTimes)</vt:lpstr>
      <vt:lpstr>Value</vt:lpstr>
      <vt:lpstr>Hooks</vt:lpstr>
      <vt:lpstr>Example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Add-On: Email (EmailMyTimes)</dc:title>
  <dc:creator>Cory Smith</dc:creator>
  <cp:lastModifiedBy>Cory Smith</cp:lastModifiedBy>
  <cp:revision>2</cp:revision>
  <dcterms:created xsi:type="dcterms:W3CDTF">2016-09-22T21:32:40Z</dcterms:created>
  <dcterms:modified xsi:type="dcterms:W3CDTF">2016-09-22T21:42:13Z</dcterms:modified>
</cp:coreProperties>
</file>